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51206400" cy="32918400"/>
  <p:notesSz cx="7004050" cy="9290050"/>
  <p:defaultTextStyle>
    <a:defPPr>
      <a:defRPr lang="en-US"/>
    </a:defPPr>
    <a:lvl1pPr algn="l" rtl="0" fontAlgn="base">
      <a:spcBef>
        <a:spcPct val="0"/>
      </a:spcBef>
      <a:spcAft>
        <a:spcPct val="0"/>
      </a:spcAft>
      <a:defRPr sz="9581" kern="1200">
        <a:solidFill>
          <a:schemeClr val="tx1"/>
        </a:solidFill>
        <a:latin typeface="Arial" charset="0"/>
        <a:ea typeface="+mn-ea"/>
        <a:cs typeface="+mn-cs"/>
      </a:defRPr>
    </a:lvl1pPr>
    <a:lvl2pPr marL="461046" algn="l" rtl="0" fontAlgn="base">
      <a:spcBef>
        <a:spcPct val="0"/>
      </a:spcBef>
      <a:spcAft>
        <a:spcPct val="0"/>
      </a:spcAft>
      <a:defRPr sz="9581" kern="1200">
        <a:solidFill>
          <a:schemeClr val="tx1"/>
        </a:solidFill>
        <a:latin typeface="Arial" charset="0"/>
        <a:ea typeface="+mn-ea"/>
        <a:cs typeface="+mn-cs"/>
      </a:defRPr>
    </a:lvl2pPr>
    <a:lvl3pPr marL="922089" algn="l" rtl="0" fontAlgn="base">
      <a:spcBef>
        <a:spcPct val="0"/>
      </a:spcBef>
      <a:spcAft>
        <a:spcPct val="0"/>
      </a:spcAft>
      <a:defRPr sz="9581" kern="1200">
        <a:solidFill>
          <a:schemeClr val="tx1"/>
        </a:solidFill>
        <a:latin typeface="Arial" charset="0"/>
        <a:ea typeface="+mn-ea"/>
        <a:cs typeface="+mn-cs"/>
      </a:defRPr>
    </a:lvl3pPr>
    <a:lvl4pPr marL="1383135" algn="l" rtl="0" fontAlgn="base">
      <a:spcBef>
        <a:spcPct val="0"/>
      </a:spcBef>
      <a:spcAft>
        <a:spcPct val="0"/>
      </a:spcAft>
      <a:defRPr sz="9581" kern="1200">
        <a:solidFill>
          <a:schemeClr val="tx1"/>
        </a:solidFill>
        <a:latin typeface="Arial" charset="0"/>
        <a:ea typeface="+mn-ea"/>
        <a:cs typeface="+mn-cs"/>
      </a:defRPr>
    </a:lvl4pPr>
    <a:lvl5pPr marL="1844181" algn="l" rtl="0" fontAlgn="base">
      <a:spcBef>
        <a:spcPct val="0"/>
      </a:spcBef>
      <a:spcAft>
        <a:spcPct val="0"/>
      </a:spcAft>
      <a:defRPr sz="9581" kern="1200">
        <a:solidFill>
          <a:schemeClr val="tx1"/>
        </a:solidFill>
        <a:latin typeface="Arial" charset="0"/>
        <a:ea typeface="+mn-ea"/>
        <a:cs typeface="+mn-cs"/>
      </a:defRPr>
    </a:lvl5pPr>
    <a:lvl6pPr marL="2305223" algn="l" defTabSz="922089" rtl="0" eaLnBrk="1" latinLnBrk="0" hangingPunct="1">
      <a:defRPr sz="9581" kern="1200">
        <a:solidFill>
          <a:schemeClr val="tx1"/>
        </a:solidFill>
        <a:latin typeface="Arial" charset="0"/>
        <a:ea typeface="+mn-ea"/>
        <a:cs typeface="+mn-cs"/>
      </a:defRPr>
    </a:lvl6pPr>
    <a:lvl7pPr marL="2766269" algn="l" defTabSz="922089" rtl="0" eaLnBrk="1" latinLnBrk="0" hangingPunct="1">
      <a:defRPr sz="9581" kern="1200">
        <a:solidFill>
          <a:schemeClr val="tx1"/>
        </a:solidFill>
        <a:latin typeface="Arial" charset="0"/>
        <a:ea typeface="+mn-ea"/>
        <a:cs typeface="+mn-cs"/>
      </a:defRPr>
    </a:lvl7pPr>
    <a:lvl8pPr marL="3227314" algn="l" defTabSz="922089" rtl="0" eaLnBrk="1" latinLnBrk="0" hangingPunct="1">
      <a:defRPr sz="9581" kern="1200">
        <a:solidFill>
          <a:schemeClr val="tx1"/>
        </a:solidFill>
        <a:latin typeface="Arial" charset="0"/>
        <a:ea typeface="+mn-ea"/>
        <a:cs typeface="+mn-cs"/>
      </a:defRPr>
    </a:lvl8pPr>
    <a:lvl9pPr marL="3688356" algn="l" defTabSz="922089" rtl="0" eaLnBrk="1" latinLnBrk="0" hangingPunct="1">
      <a:defRPr sz="958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ghorn, Laura" initials="CL" lastIdx="1" clrIdx="0">
    <p:extLst>
      <p:ext uri="{19B8F6BF-5375-455C-9EA6-DF929625EA0E}">
        <p15:presenceInfo xmlns:p15="http://schemas.microsoft.com/office/powerpoint/2012/main" userId="S-1-5-21-20920562-1710240648-2013996557-14751" providerId="AD"/>
      </p:ext>
    </p:extLst>
  </p:cmAuthor>
  <p:cmAuthor id="2" name="Casey Irvin" initials="CI" lastIdx="2" clrIdx="1">
    <p:extLst>
      <p:ext uri="{19B8F6BF-5375-455C-9EA6-DF929625EA0E}">
        <p15:presenceInfo xmlns:p15="http://schemas.microsoft.com/office/powerpoint/2012/main" userId="Casey Irv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F57"/>
    <a:srgbClr val="7A003C"/>
    <a:srgbClr val="70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4723" autoAdjust="0"/>
  </p:normalViewPr>
  <p:slideViewPr>
    <p:cSldViewPr>
      <p:cViewPr varScale="1">
        <p:scale>
          <a:sx n="26" d="100"/>
          <a:sy n="26" d="100"/>
        </p:scale>
        <p:origin x="1230" y="138"/>
      </p:cViewPr>
      <p:guideLst>
        <p:guide orient="horz" pos="10368"/>
        <p:guide pos="16128"/>
      </p:guideLst>
    </p:cSldViewPr>
  </p:slideViewPr>
  <p:outlineViewPr>
    <p:cViewPr>
      <p:scale>
        <a:sx n="33" d="100"/>
        <a:sy n="33" d="100"/>
      </p:scale>
      <p:origin x="0" y="0"/>
    </p:cViewPr>
  </p:outlin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1" y="0"/>
            <a:ext cx="3042067" cy="46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99" tIns="8950" rIns="17899" bIns="8950" numCol="1" anchor="t" anchorCtr="0" compatLnSpc="1">
            <a:prstTxWarp prst="textNoShape">
              <a:avLst/>
            </a:prstTxWarp>
          </a:bodyPr>
          <a:lstStyle>
            <a:lvl1pPr defTabSz="179244">
              <a:defRPr sz="200" smtClean="0"/>
            </a:lvl1pPr>
          </a:lstStyle>
          <a:p>
            <a:pPr>
              <a:defRPr/>
            </a:pPr>
            <a:endParaRPr lang="en-US"/>
          </a:p>
        </p:txBody>
      </p:sp>
      <p:sp>
        <p:nvSpPr>
          <p:cNvPr id="4099" name="Rectangle 1027"/>
          <p:cNvSpPr>
            <a:spLocks noGrp="1" noChangeArrowheads="1"/>
          </p:cNvSpPr>
          <p:nvPr>
            <p:ph type="dt" sz="quarter" idx="1"/>
          </p:nvPr>
        </p:nvSpPr>
        <p:spPr bwMode="auto">
          <a:xfrm>
            <a:off x="3961983" y="0"/>
            <a:ext cx="3042067" cy="46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99" tIns="8950" rIns="17899" bIns="8950" numCol="1" anchor="t" anchorCtr="0" compatLnSpc="1">
            <a:prstTxWarp prst="textNoShape">
              <a:avLst/>
            </a:prstTxWarp>
          </a:bodyPr>
          <a:lstStyle>
            <a:lvl1pPr algn="r" defTabSz="179244">
              <a:defRPr sz="200" smtClean="0"/>
            </a:lvl1pPr>
          </a:lstStyle>
          <a:p>
            <a:pPr>
              <a:defRPr/>
            </a:pPr>
            <a:endParaRPr lang="en-US"/>
          </a:p>
        </p:txBody>
      </p:sp>
      <p:sp>
        <p:nvSpPr>
          <p:cNvPr id="4100" name="Rectangle 1028"/>
          <p:cNvSpPr>
            <a:spLocks noGrp="1" noChangeArrowheads="1"/>
          </p:cNvSpPr>
          <p:nvPr>
            <p:ph type="ftr" sz="quarter" idx="2"/>
          </p:nvPr>
        </p:nvSpPr>
        <p:spPr bwMode="auto">
          <a:xfrm>
            <a:off x="1" y="8829990"/>
            <a:ext cx="3042067" cy="46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99" tIns="8950" rIns="17899" bIns="8950" numCol="1" anchor="b" anchorCtr="0" compatLnSpc="1">
            <a:prstTxWarp prst="textNoShape">
              <a:avLst/>
            </a:prstTxWarp>
          </a:bodyPr>
          <a:lstStyle>
            <a:lvl1pPr defTabSz="179244">
              <a:defRPr sz="200" smtClean="0"/>
            </a:lvl1pPr>
          </a:lstStyle>
          <a:p>
            <a:pPr>
              <a:defRPr/>
            </a:pPr>
            <a:endParaRPr lang="en-US"/>
          </a:p>
        </p:txBody>
      </p:sp>
      <p:sp>
        <p:nvSpPr>
          <p:cNvPr id="4101" name="Rectangle 1029"/>
          <p:cNvSpPr>
            <a:spLocks noGrp="1" noChangeArrowheads="1"/>
          </p:cNvSpPr>
          <p:nvPr>
            <p:ph type="sldNum" sz="quarter" idx="3"/>
          </p:nvPr>
        </p:nvSpPr>
        <p:spPr bwMode="auto">
          <a:xfrm>
            <a:off x="3961983" y="8829990"/>
            <a:ext cx="3042067" cy="46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99" tIns="8950" rIns="17899" bIns="8950" numCol="1" anchor="b" anchorCtr="0" compatLnSpc="1">
            <a:prstTxWarp prst="textNoShape">
              <a:avLst/>
            </a:prstTxWarp>
          </a:bodyPr>
          <a:lstStyle>
            <a:lvl1pPr algn="r" defTabSz="179244">
              <a:defRPr sz="200" smtClean="0"/>
            </a:lvl1pPr>
          </a:lstStyle>
          <a:p>
            <a:pPr>
              <a:defRPr/>
            </a:pPr>
            <a:fld id="{61B805F1-9394-4F37-BB17-4ABD4572D63E}" type="slidenum">
              <a:rPr lang="en-US"/>
              <a:pPr>
                <a:defRPr/>
              </a:pPr>
              <a:t>‹#›</a:t>
            </a:fld>
            <a:endParaRPr lang="en-US"/>
          </a:p>
        </p:txBody>
      </p:sp>
    </p:spTree>
    <p:extLst>
      <p:ext uri="{BB962C8B-B14F-4D97-AF65-F5344CB8AC3E}">
        <p14:creationId xmlns:p14="http://schemas.microsoft.com/office/powerpoint/2010/main" val="4032216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5" y="10226679"/>
            <a:ext cx="43526075" cy="7054850"/>
          </a:xfrm>
        </p:spPr>
        <p:txBody>
          <a:bodyPr/>
          <a:lstStyle/>
          <a:p>
            <a:r>
              <a:rPr lang="en-US" smtClean="0"/>
              <a:t>Click to edit Master title style</a:t>
            </a:r>
            <a:endParaRPr lang="en-CA"/>
          </a:p>
        </p:txBody>
      </p:sp>
      <p:sp>
        <p:nvSpPr>
          <p:cNvPr id="3" name="Subtitle 2"/>
          <p:cNvSpPr>
            <a:spLocks noGrp="1"/>
          </p:cNvSpPr>
          <p:nvPr>
            <p:ph type="subTitle" idx="1"/>
          </p:nvPr>
        </p:nvSpPr>
        <p:spPr>
          <a:xfrm>
            <a:off x="7680328" y="18653129"/>
            <a:ext cx="35845749" cy="8413750"/>
          </a:xfrm>
        </p:spPr>
        <p:txBody>
          <a:bodyPr/>
          <a:lstStyle>
            <a:lvl1pPr marL="0" indent="0" algn="ctr">
              <a:buNone/>
              <a:defRPr/>
            </a:lvl1pPr>
            <a:lvl2pPr marL="347893" indent="0" algn="ctr">
              <a:buNone/>
              <a:defRPr/>
            </a:lvl2pPr>
            <a:lvl3pPr marL="695787" indent="0" algn="ctr">
              <a:buNone/>
              <a:defRPr/>
            </a:lvl3pPr>
            <a:lvl4pPr marL="1043680" indent="0" algn="ctr">
              <a:buNone/>
              <a:defRPr/>
            </a:lvl4pPr>
            <a:lvl5pPr marL="1391574" indent="0" algn="ctr">
              <a:buNone/>
              <a:defRPr/>
            </a:lvl5pPr>
            <a:lvl6pPr marL="1739467" indent="0" algn="ctr">
              <a:buNone/>
              <a:defRPr/>
            </a:lvl6pPr>
            <a:lvl7pPr marL="2087361" indent="0" algn="ctr">
              <a:buNone/>
              <a:defRPr/>
            </a:lvl7pPr>
            <a:lvl8pPr marL="2435254" indent="0" algn="ctr">
              <a:buNone/>
              <a:defRPr/>
            </a:lvl8pPr>
            <a:lvl9pPr marL="2783147"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EDBBFF-39E2-44EB-B404-09BFA38FE76E}" type="slidenum">
              <a:rPr lang="en-US"/>
              <a:pPr>
                <a:defRPr/>
              </a:pPr>
              <a:t>‹#›</a:t>
            </a:fld>
            <a:endParaRPr lang="en-US"/>
          </a:p>
        </p:txBody>
      </p:sp>
    </p:spTree>
    <p:extLst>
      <p:ext uri="{BB962C8B-B14F-4D97-AF65-F5344CB8AC3E}">
        <p14:creationId xmlns:p14="http://schemas.microsoft.com/office/powerpoint/2010/main" val="16870947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ECAC7-EE80-4BE3-BBBE-C1C49F6DBC08}" type="slidenum">
              <a:rPr lang="en-US"/>
              <a:pPr>
                <a:defRPr/>
              </a:pPr>
              <a:t>‹#›</a:t>
            </a:fld>
            <a:endParaRPr lang="en-US"/>
          </a:p>
        </p:txBody>
      </p:sp>
    </p:spTree>
    <p:extLst>
      <p:ext uri="{BB962C8B-B14F-4D97-AF65-F5344CB8AC3E}">
        <p14:creationId xmlns:p14="http://schemas.microsoft.com/office/powerpoint/2010/main" val="198193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7629"/>
            <a:ext cx="11520488" cy="280876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60639" y="1317629"/>
            <a:ext cx="34412236"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7D48FD-4C02-4E87-92FC-19A25ED724B4}" type="slidenum">
              <a:rPr lang="en-US"/>
              <a:pPr>
                <a:defRPr/>
              </a:pPr>
              <a:t>‹#›</a:t>
            </a:fld>
            <a:endParaRPr lang="en-US"/>
          </a:p>
        </p:txBody>
      </p:sp>
    </p:spTree>
    <p:extLst>
      <p:ext uri="{BB962C8B-B14F-4D97-AF65-F5344CB8AC3E}">
        <p14:creationId xmlns:p14="http://schemas.microsoft.com/office/powerpoint/2010/main" val="312851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4AEE54-69E9-4707-BCC5-E8171EDE978C}" type="slidenum">
              <a:rPr lang="en-US"/>
              <a:pPr>
                <a:defRPr/>
              </a:pPr>
              <a:t>‹#›</a:t>
            </a:fld>
            <a:endParaRPr lang="en-US"/>
          </a:p>
        </p:txBody>
      </p:sp>
    </p:spTree>
    <p:extLst>
      <p:ext uri="{BB962C8B-B14F-4D97-AF65-F5344CB8AC3E}">
        <p14:creationId xmlns:p14="http://schemas.microsoft.com/office/powerpoint/2010/main" val="134525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153442"/>
            <a:ext cx="43526075" cy="6537326"/>
          </a:xfrm>
        </p:spPr>
        <p:txBody>
          <a:bodyPr anchor="t"/>
          <a:lstStyle>
            <a:lvl1pPr algn="l">
              <a:defRPr sz="3043" b="1" cap="all"/>
            </a:lvl1pPr>
          </a:lstStyle>
          <a:p>
            <a:r>
              <a:rPr lang="en-US" smtClean="0"/>
              <a:t>Click to edit Master title style</a:t>
            </a:r>
            <a:endParaRPr lang="en-CA"/>
          </a:p>
        </p:txBody>
      </p:sp>
      <p:sp>
        <p:nvSpPr>
          <p:cNvPr id="3" name="Text Placeholder 2"/>
          <p:cNvSpPr>
            <a:spLocks noGrp="1"/>
          </p:cNvSpPr>
          <p:nvPr>
            <p:ph type="body" idx="1"/>
          </p:nvPr>
        </p:nvSpPr>
        <p:spPr>
          <a:xfrm>
            <a:off x="4044951" y="13952538"/>
            <a:ext cx="43526075" cy="7200900"/>
          </a:xfrm>
        </p:spPr>
        <p:txBody>
          <a:bodyPr anchor="b"/>
          <a:lstStyle>
            <a:lvl1pPr marL="0" indent="0">
              <a:buNone/>
              <a:defRPr sz="1522"/>
            </a:lvl1pPr>
            <a:lvl2pPr marL="347893" indent="0">
              <a:buNone/>
              <a:defRPr sz="1370"/>
            </a:lvl2pPr>
            <a:lvl3pPr marL="695787" indent="0">
              <a:buNone/>
              <a:defRPr sz="1217"/>
            </a:lvl3pPr>
            <a:lvl4pPr marL="1043680" indent="0">
              <a:buNone/>
              <a:defRPr sz="1065"/>
            </a:lvl4pPr>
            <a:lvl5pPr marL="1391574" indent="0">
              <a:buNone/>
              <a:defRPr sz="1065"/>
            </a:lvl5pPr>
            <a:lvl6pPr marL="1739467" indent="0">
              <a:buNone/>
              <a:defRPr sz="1065"/>
            </a:lvl6pPr>
            <a:lvl7pPr marL="2087361" indent="0">
              <a:buNone/>
              <a:defRPr sz="1065"/>
            </a:lvl7pPr>
            <a:lvl8pPr marL="2435254" indent="0">
              <a:buNone/>
              <a:defRPr sz="1065"/>
            </a:lvl8pPr>
            <a:lvl9pPr marL="2783147" indent="0">
              <a:buNone/>
              <a:defRPr sz="1065"/>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F00F9B-E1E8-47CD-93DC-6A4D9871202E}" type="slidenum">
              <a:rPr lang="en-US"/>
              <a:pPr>
                <a:defRPr/>
              </a:pPr>
              <a:t>‹#›</a:t>
            </a:fld>
            <a:endParaRPr lang="en-US"/>
          </a:p>
        </p:txBody>
      </p:sp>
    </p:spTree>
    <p:extLst>
      <p:ext uri="{BB962C8B-B14F-4D97-AF65-F5344CB8AC3E}">
        <p14:creationId xmlns:p14="http://schemas.microsoft.com/office/powerpoint/2010/main" val="308134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60637" y="7680327"/>
            <a:ext cx="22966362" cy="21724938"/>
          </a:xfrm>
        </p:spPr>
        <p:txBody>
          <a:bodyPr/>
          <a:lstStyle>
            <a:lvl1pPr>
              <a:defRPr sz="2131"/>
            </a:lvl1pPr>
            <a:lvl2pPr>
              <a:defRPr sz="1826"/>
            </a:lvl2pPr>
            <a:lvl3pPr>
              <a:defRPr sz="1522"/>
            </a:lvl3pPr>
            <a:lvl4pPr>
              <a:defRPr sz="1370"/>
            </a:lvl4pPr>
            <a:lvl5pPr>
              <a:defRPr sz="1370"/>
            </a:lvl5pPr>
            <a:lvl6pPr>
              <a:defRPr sz="1370"/>
            </a:lvl6pPr>
            <a:lvl7pPr>
              <a:defRPr sz="1370"/>
            </a:lvl7pPr>
            <a:lvl8pPr>
              <a:defRPr sz="1370"/>
            </a:lvl8pPr>
            <a:lvl9pPr>
              <a:defRPr sz="137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5679401" y="7680327"/>
            <a:ext cx="22966364" cy="21724938"/>
          </a:xfrm>
        </p:spPr>
        <p:txBody>
          <a:bodyPr/>
          <a:lstStyle>
            <a:lvl1pPr>
              <a:defRPr sz="2131"/>
            </a:lvl1pPr>
            <a:lvl2pPr>
              <a:defRPr sz="1826"/>
            </a:lvl2pPr>
            <a:lvl3pPr>
              <a:defRPr sz="1522"/>
            </a:lvl3pPr>
            <a:lvl4pPr>
              <a:defRPr sz="1370"/>
            </a:lvl4pPr>
            <a:lvl5pPr>
              <a:defRPr sz="1370"/>
            </a:lvl5pPr>
            <a:lvl6pPr>
              <a:defRPr sz="1370"/>
            </a:lvl6pPr>
            <a:lvl7pPr>
              <a:defRPr sz="1370"/>
            </a:lvl7pPr>
            <a:lvl8pPr>
              <a:defRPr sz="1370"/>
            </a:lvl8pPr>
            <a:lvl9pPr>
              <a:defRPr sz="137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771D61-179D-4048-B1DB-75C0B996777F}" type="slidenum">
              <a:rPr lang="en-US"/>
              <a:pPr>
                <a:defRPr/>
              </a:pPr>
              <a:t>‹#›</a:t>
            </a:fld>
            <a:endParaRPr lang="en-US"/>
          </a:p>
        </p:txBody>
      </p:sp>
    </p:spTree>
    <p:extLst>
      <p:ext uri="{BB962C8B-B14F-4D97-AF65-F5344CB8AC3E}">
        <p14:creationId xmlns:p14="http://schemas.microsoft.com/office/powerpoint/2010/main" val="145313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2560638" y="7369180"/>
            <a:ext cx="22625050" cy="3070226"/>
          </a:xfrm>
        </p:spPr>
        <p:txBody>
          <a:bodyPr anchor="b"/>
          <a:lstStyle>
            <a:lvl1pPr marL="0" indent="0">
              <a:buNone/>
              <a:defRPr sz="1826" b="1"/>
            </a:lvl1pPr>
            <a:lvl2pPr marL="347893" indent="0">
              <a:buNone/>
              <a:defRPr sz="1522" b="1"/>
            </a:lvl2pPr>
            <a:lvl3pPr marL="695787" indent="0">
              <a:buNone/>
              <a:defRPr sz="1370" b="1"/>
            </a:lvl3pPr>
            <a:lvl4pPr marL="1043680" indent="0">
              <a:buNone/>
              <a:defRPr sz="1217" b="1"/>
            </a:lvl4pPr>
            <a:lvl5pPr marL="1391574" indent="0">
              <a:buNone/>
              <a:defRPr sz="1217" b="1"/>
            </a:lvl5pPr>
            <a:lvl6pPr marL="1739467" indent="0">
              <a:buNone/>
              <a:defRPr sz="1217" b="1"/>
            </a:lvl6pPr>
            <a:lvl7pPr marL="2087361" indent="0">
              <a:buNone/>
              <a:defRPr sz="1217" b="1"/>
            </a:lvl7pPr>
            <a:lvl8pPr marL="2435254" indent="0">
              <a:buNone/>
              <a:defRPr sz="1217" b="1"/>
            </a:lvl8pPr>
            <a:lvl9pPr marL="2783147" indent="0">
              <a:buNone/>
              <a:defRPr sz="1217"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4"/>
          </a:xfrm>
        </p:spPr>
        <p:txBody>
          <a:bodyPr/>
          <a:lstStyle>
            <a:lvl1pPr>
              <a:defRPr sz="1826"/>
            </a:lvl1pPr>
            <a:lvl2pPr>
              <a:defRPr sz="1522"/>
            </a:lvl2pPr>
            <a:lvl3pPr>
              <a:defRPr sz="1370"/>
            </a:lvl3pPr>
            <a:lvl4pPr>
              <a:defRPr sz="1217"/>
            </a:lvl4pPr>
            <a:lvl5pPr>
              <a:defRPr sz="1217"/>
            </a:lvl5pPr>
            <a:lvl6pPr>
              <a:defRPr sz="1217"/>
            </a:lvl6pPr>
            <a:lvl7pPr>
              <a:defRPr sz="1217"/>
            </a:lvl7pPr>
            <a:lvl8pPr>
              <a:defRPr sz="1217"/>
            </a:lvl8pPr>
            <a:lvl9pPr>
              <a:defRPr sz="121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26012775" y="7369180"/>
            <a:ext cx="22632988" cy="3070226"/>
          </a:xfrm>
        </p:spPr>
        <p:txBody>
          <a:bodyPr anchor="b"/>
          <a:lstStyle>
            <a:lvl1pPr marL="0" indent="0">
              <a:buNone/>
              <a:defRPr sz="1826" b="1"/>
            </a:lvl1pPr>
            <a:lvl2pPr marL="347893" indent="0">
              <a:buNone/>
              <a:defRPr sz="1522" b="1"/>
            </a:lvl2pPr>
            <a:lvl3pPr marL="695787" indent="0">
              <a:buNone/>
              <a:defRPr sz="1370" b="1"/>
            </a:lvl3pPr>
            <a:lvl4pPr marL="1043680" indent="0">
              <a:buNone/>
              <a:defRPr sz="1217" b="1"/>
            </a:lvl4pPr>
            <a:lvl5pPr marL="1391574" indent="0">
              <a:buNone/>
              <a:defRPr sz="1217" b="1"/>
            </a:lvl5pPr>
            <a:lvl6pPr marL="1739467" indent="0">
              <a:buNone/>
              <a:defRPr sz="1217" b="1"/>
            </a:lvl6pPr>
            <a:lvl7pPr marL="2087361" indent="0">
              <a:buNone/>
              <a:defRPr sz="1217" b="1"/>
            </a:lvl7pPr>
            <a:lvl8pPr marL="2435254" indent="0">
              <a:buNone/>
              <a:defRPr sz="1217" b="1"/>
            </a:lvl8pPr>
            <a:lvl9pPr marL="2783147" indent="0">
              <a:buNone/>
              <a:defRPr sz="1217"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4"/>
          </a:xfrm>
        </p:spPr>
        <p:txBody>
          <a:bodyPr/>
          <a:lstStyle>
            <a:lvl1pPr>
              <a:defRPr sz="1826"/>
            </a:lvl1pPr>
            <a:lvl2pPr>
              <a:defRPr sz="1522"/>
            </a:lvl2pPr>
            <a:lvl3pPr>
              <a:defRPr sz="1370"/>
            </a:lvl3pPr>
            <a:lvl4pPr>
              <a:defRPr sz="1217"/>
            </a:lvl4pPr>
            <a:lvl5pPr>
              <a:defRPr sz="1217"/>
            </a:lvl5pPr>
            <a:lvl6pPr>
              <a:defRPr sz="1217"/>
            </a:lvl6pPr>
            <a:lvl7pPr>
              <a:defRPr sz="1217"/>
            </a:lvl7pPr>
            <a:lvl8pPr>
              <a:defRPr sz="1217"/>
            </a:lvl8pPr>
            <a:lvl9pPr>
              <a:defRPr sz="121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5532DD-FB98-448D-ACCB-FEB9A3D9F00D}" type="slidenum">
              <a:rPr lang="en-US"/>
              <a:pPr>
                <a:defRPr/>
              </a:pPr>
              <a:t>‹#›</a:t>
            </a:fld>
            <a:endParaRPr lang="en-US"/>
          </a:p>
        </p:txBody>
      </p:sp>
    </p:spTree>
    <p:extLst>
      <p:ext uri="{BB962C8B-B14F-4D97-AF65-F5344CB8AC3E}">
        <p14:creationId xmlns:p14="http://schemas.microsoft.com/office/powerpoint/2010/main" val="408502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48A040-5B82-4F3B-A0A8-057DAC2BAF8F}" type="slidenum">
              <a:rPr lang="en-US"/>
              <a:pPr>
                <a:defRPr/>
              </a:pPr>
              <a:t>‹#›</a:t>
            </a:fld>
            <a:endParaRPr lang="en-US"/>
          </a:p>
        </p:txBody>
      </p:sp>
    </p:spTree>
    <p:extLst>
      <p:ext uri="{BB962C8B-B14F-4D97-AF65-F5344CB8AC3E}">
        <p14:creationId xmlns:p14="http://schemas.microsoft.com/office/powerpoint/2010/main" val="328574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F05A616-B021-49D4-B02B-3E27AB93B547}" type="slidenum">
              <a:rPr lang="en-US"/>
              <a:pPr>
                <a:defRPr/>
              </a:pPr>
              <a:t>‹#›</a:t>
            </a:fld>
            <a:endParaRPr lang="en-US"/>
          </a:p>
        </p:txBody>
      </p:sp>
    </p:spTree>
    <p:extLst>
      <p:ext uri="{BB962C8B-B14F-4D97-AF65-F5344CB8AC3E}">
        <p14:creationId xmlns:p14="http://schemas.microsoft.com/office/powerpoint/2010/main" val="419766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6"/>
            <a:ext cx="16846550" cy="5576888"/>
          </a:xfrm>
        </p:spPr>
        <p:txBody>
          <a:bodyPr anchor="b"/>
          <a:lstStyle>
            <a:lvl1pPr algn="l">
              <a:defRPr sz="1522" b="1"/>
            </a:lvl1pPr>
          </a:lstStyle>
          <a:p>
            <a:r>
              <a:rPr lang="en-US" smtClean="0"/>
              <a:t>Click to edit Master title style</a:t>
            </a:r>
            <a:endParaRPr lang="en-CA"/>
          </a:p>
        </p:txBody>
      </p:sp>
      <p:sp>
        <p:nvSpPr>
          <p:cNvPr id="3" name="Content Placeholder 2"/>
          <p:cNvSpPr>
            <a:spLocks noGrp="1"/>
          </p:cNvSpPr>
          <p:nvPr>
            <p:ph idx="1"/>
          </p:nvPr>
        </p:nvSpPr>
        <p:spPr>
          <a:xfrm>
            <a:off x="20019963" y="1311276"/>
            <a:ext cx="28625800" cy="28093988"/>
          </a:xfrm>
        </p:spPr>
        <p:txBody>
          <a:bodyPr/>
          <a:lstStyle>
            <a:lvl1pPr>
              <a:defRPr sz="2435"/>
            </a:lvl1pPr>
            <a:lvl2pPr>
              <a:defRPr sz="2131"/>
            </a:lvl2pPr>
            <a:lvl3pPr>
              <a:defRPr sz="1826"/>
            </a:lvl3pPr>
            <a:lvl4pPr>
              <a:defRPr sz="1522"/>
            </a:lvl4pPr>
            <a:lvl5pPr>
              <a:defRPr sz="1522"/>
            </a:lvl5pPr>
            <a:lvl6pPr>
              <a:defRPr sz="1522"/>
            </a:lvl6pPr>
            <a:lvl7pPr>
              <a:defRPr sz="1522"/>
            </a:lvl7pPr>
            <a:lvl8pPr>
              <a:defRPr sz="1522"/>
            </a:lvl8pPr>
            <a:lvl9pPr>
              <a:defRPr sz="15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560638" y="6888164"/>
            <a:ext cx="16846550" cy="22517100"/>
          </a:xfrm>
        </p:spPr>
        <p:txBody>
          <a:bodyPr/>
          <a:lstStyle>
            <a:lvl1pPr marL="0" indent="0">
              <a:buNone/>
              <a:defRPr sz="1065"/>
            </a:lvl1pPr>
            <a:lvl2pPr marL="347893" indent="0">
              <a:buNone/>
              <a:defRPr sz="913"/>
            </a:lvl2pPr>
            <a:lvl3pPr marL="695787" indent="0">
              <a:buNone/>
              <a:defRPr sz="761"/>
            </a:lvl3pPr>
            <a:lvl4pPr marL="1043680" indent="0">
              <a:buNone/>
              <a:defRPr sz="685"/>
            </a:lvl4pPr>
            <a:lvl5pPr marL="1391574" indent="0">
              <a:buNone/>
              <a:defRPr sz="685"/>
            </a:lvl5pPr>
            <a:lvl6pPr marL="1739467" indent="0">
              <a:buNone/>
              <a:defRPr sz="685"/>
            </a:lvl6pPr>
            <a:lvl7pPr marL="2087361" indent="0">
              <a:buNone/>
              <a:defRPr sz="685"/>
            </a:lvl7pPr>
            <a:lvl8pPr marL="2435254" indent="0">
              <a:buNone/>
              <a:defRPr sz="685"/>
            </a:lvl8pPr>
            <a:lvl9pPr marL="2783147" indent="0">
              <a:buNone/>
              <a:defRPr sz="68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507968-B13F-4D4E-B416-1D1BD13955C4}" type="slidenum">
              <a:rPr lang="en-US"/>
              <a:pPr>
                <a:defRPr/>
              </a:pPr>
              <a:t>‹#›</a:t>
            </a:fld>
            <a:endParaRPr lang="en-US"/>
          </a:p>
        </p:txBody>
      </p:sp>
    </p:spTree>
    <p:extLst>
      <p:ext uri="{BB962C8B-B14F-4D97-AF65-F5344CB8AC3E}">
        <p14:creationId xmlns:p14="http://schemas.microsoft.com/office/powerpoint/2010/main" val="253391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3042564"/>
            <a:ext cx="30724475" cy="2720976"/>
          </a:xfrm>
        </p:spPr>
        <p:txBody>
          <a:bodyPr anchor="b"/>
          <a:lstStyle>
            <a:lvl1pPr algn="l">
              <a:defRPr sz="1522" b="1"/>
            </a:lvl1pPr>
          </a:lstStyle>
          <a:p>
            <a:r>
              <a:rPr lang="en-US" smtClean="0"/>
              <a:t>Click to edit Master title style</a:t>
            </a:r>
            <a:endParaRPr lang="en-CA"/>
          </a:p>
        </p:txBody>
      </p:sp>
      <p:sp>
        <p:nvSpPr>
          <p:cNvPr id="3" name="Picture Placeholder 2"/>
          <p:cNvSpPr>
            <a:spLocks noGrp="1"/>
          </p:cNvSpPr>
          <p:nvPr>
            <p:ph type="pic" idx="1"/>
          </p:nvPr>
        </p:nvSpPr>
        <p:spPr>
          <a:xfrm>
            <a:off x="10036176" y="2941638"/>
            <a:ext cx="30724475" cy="19750088"/>
          </a:xfrm>
        </p:spPr>
        <p:txBody>
          <a:bodyPr/>
          <a:lstStyle>
            <a:lvl1pPr marL="0" indent="0">
              <a:buNone/>
              <a:defRPr sz="2435"/>
            </a:lvl1pPr>
            <a:lvl2pPr marL="347893" indent="0">
              <a:buNone/>
              <a:defRPr sz="2131"/>
            </a:lvl2pPr>
            <a:lvl3pPr marL="695787" indent="0">
              <a:buNone/>
              <a:defRPr sz="1826"/>
            </a:lvl3pPr>
            <a:lvl4pPr marL="1043680" indent="0">
              <a:buNone/>
              <a:defRPr sz="1522"/>
            </a:lvl4pPr>
            <a:lvl5pPr marL="1391574" indent="0">
              <a:buNone/>
              <a:defRPr sz="1522"/>
            </a:lvl5pPr>
            <a:lvl6pPr marL="1739467" indent="0">
              <a:buNone/>
              <a:defRPr sz="1522"/>
            </a:lvl6pPr>
            <a:lvl7pPr marL="2087361" indent="0">
              <a:buNone/>
              <a:defRPr sz="1522"/>
            </a:lvl7pPr>
            <a:lvl8pPr marL="2435254" indent="0">
              <a:buNone/>
              <a:defRPr sz="1522"/>
            </a:lvl8pPr>
            <a:lvl9pPr marL="2783147" indent="0">
              <a:buNone/>
              <a:defRPr sz="1522"/>
            </a:lvl9pPr>
          </a:lstStyle>
          <a:p>
            <a:pPr lvl="0"/>
            <a:endParaRPr lang="en-CA" noProof="0" smtClean="0"/>
          </a:p>
        </p:txBody>
      </p:sp>
      <p:sp>
        <p:nvSpPr>
          <p:cNvPr id="4" name="Text Placeholder 3"/>
          <p:cNvSpPr>
            <a:spLocks noGrp="1"/>
          </p:cNvSpPr>
          <p:nvPr>
            <p:ph type="body" sz="half" idx="2"/>
          </p:nvPr>
        </p:nvSpPr>
        <p:spPr>
          <a:xfrm>
            <a:off x="10036176" y="25763538"/>
            <a:ext cx="30724475" cy="3862388"/>
          </a:xfrm>
        </p:spPr>
        <p:txBody>
          <a:bodyPr/>
          <a:lstStyle>
            <a:lvl1pPr marL="0" indent="0">
              <a:buNone/>
              <a:defRPr sz="1065"/>
            </a:lvl1pPr>
            <a:lvl2pPr marL="347893" indent="0">
              <a:buNone/>
              <a:defRPr sz="913"/>
            </a:lvl2pPr>
            <a:lvl3pPr marL="695787" indent="0">
              <a:buNone/>
              <a:defRPr sz="761"/>
            </a:lvl3pPr>
            <a:lvl4pPr marL="1043680" indent="0">
              <a:buNone/>
              <a:defRPr sz="685"/>
            </a:lvl4pPr>
            <a:lvl5pPr marL="1391574" indent="0">
              <a:buNone/>
              <a:defRPr sz="685"/>
            </a:lvl5pPr>
            <a:lvl6pPr marL="1739467" indent="0">
              <a:buNone/>
              <a:defRPr sz="685"/>
            </a:lvl6pPr>
            <a:lvl7pPr marL="2087361" indent="0">
              <a:buNone/>
              <a:defRPr sz="685"/>
            </a:lvl7pPr>
            <a:lvl8pPr marL="2435254" indent="0">
              <a:buNone/>
              <a:defRPr sz="685"/>
            </a:lvl8pPr>
            <a:lvl9pPr marL="2783147" indent="0">
              <a:buNone/>
              <a:defRPr sz="68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95A63D-209E-4ECB-A9A1-C5E65A0EF0FA}" type="slidenum">
              <a:rPr lang="en-US"/>
              <a:pPr>
                <a:defRPr/>
              </a:pPr>
              <a:t>‹#›</a:t>
            </a:fld>
            <a:endParaRPr lang="en-US"/>
          </a:p>
        </p:txBody>
      </p:sp>
    </p:spTree>
    <p:extLst>
      <p:ext uri="{BB962C8B-B14F-4D97-AF65-F5344CB8AC3E}">
        <p14:creationId xmlns:p14="http://schemas.microsoft.com/office/powerpoint/2010/main" val="160380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40" y="1317626"/>
            <a:ext cx="4608512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0709" tIns="240355" rIns="480709" bIns="240355"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560640" y="7680327"/>
            <a:ext cx="46085125"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0709" tIns="240355" rIns="480709" bIns="24035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560640" y="29976764"/>
            <a:ext cx="119475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0709" tIns="240355" rIns="480709" bIns="240355" numCol="1" anchor="t" anchorCtr="0" compatLnSpc="1">
            <a:prstTxWarp prst="textNoShape">
              <a:avLst/>
            </a:prstTxWarp>
          </a:bodyPr>
          <a:lstStyle>
            <a:lvl1pPr defTabSz="3657713">
              <a:defRPr sz="5631" smtClean="0"/>
            </a:lvl1pPr>
          </a:lstStyle>
          <a:p>
            <a:pPr>
              <a:defRPr/>
            </a:pPr>
            <a:endParaRPr lang="en-US"/>
          </a:p>
        </p:txBody>
      </p:sp>
      <p:sp>
        <p:nvSpPr>
          <p:cNvPr id="1029" name="Rectangle 5"/>
          <p:cNvSpPr>
            <a:spLocks noGrp="1" noChangeArrowheads="1"/>
          </p:cNvSpPr>
          <p:nvPr>
            <p:ph type="ftr" sz="quarter" idx="3"/>
          </p:nvPr>
        </p:nvSpPr>
        <p:spPr bwMode="auto">
          <a:xfrm>
            <a:off x="17495840" y="29976764"/>
            <a:ext cx="162147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0709" tIns="240355" rIns="480709" bIns="240355" numCol="1" anchor="t" anchorCtr="0" compatLnSpc="1">
            <a:prstTxWarp prst="textNoShape">
              <a:avLst/>
            </a:prstTxWarp>
          </a:bodyPr>
          <a:lstStyle>
            <a:lvl1pPr algn="ctr" defTabSz="3657713">
              <a:defRPr sz="5631" smtClean="0"/>
            </a:lvl1pPr>
          </a:lstStyle>
          <a:p>
            <a:pPr>
              <a:defRPr/>
            </a:pPr>
            <a:endParaRPr lang="en-US"/>
          </a:p>
        </p:txBody>
      </p:sp>
      <p:sp>
        <p:nvSpPr>
          <p:cNvPr id="1030" name="Rectangle 6"/>
          <p:cNvSpPr>
            <a:spLocks noGrp="1" noChangeArrowheads="1"/>
          </p:cNvSpPr>
          <p:nvPr>
            <p:ph type="sldNum" sz="quarter" idx="4"/>
          </p:nvPr>
        </p:nvSpPr>
        <p:spPr bwMode="auto">
          <a:xfrm>
            <a:off x="36698240" y="29976764"/>
            <a:ext cx="119475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0709" tIns="240355" rIns="480709" bIns="240355" numCol="1" anchor="t" anchorCtr="0" compatLnSpc="1">
            <a:prstTxWarp prst="textNoShape">
              <a:avLst/>
            </a:prstTxWarp>
          </a:bodyPr>
          <a:lstStyle>
            <a:lvl1pPr algn="r" defTabSz="3657713">
              <a:defRPr sz="5631" smtClean="0"/>
            </a:lvl1pPr>
          </a:lstStyle>
          <a:p>
            <a:pPr>
              <a:defRPr/>
            </a:pPr>
            <a:fld id="{F754F79D-2940-4E0F-9815-0E3C0C9B96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713" rtl="0" eaLnBrk="0" fontAlgn="base" hangingPunct="0">
        <a:spcBef>
          <a:spcPct val="0"/>
        </a:spcBef>
        <a:spcAft>
          <a:spcPct val="0"/>
        </a:spcAft>
        <a:defRPr sz="17577">
          <a:solidFill>
            <a:schemeClr val="tx2"/>
          </a:solidFill>
          <a:latin typeface="+mj-lt"/>
          <a:ea typeface="+mj-ea"/>
          <a:cs typeface="+mj-cs"/>
        </a:defRPr>
      </a:lvl1pPr>
      <a:lvl2pPr algn="ctr" defTabSz="3657713" rtl="0" eaLnBrk="0" fontAlgn="base" hangingPunct="0">
        <a:spcBef>
          <a:spcPct val="0"/>
        </a:spcBef>
        <a:spcAft>
          <a:spcPct val="0"/>
        </a:spcAft>
        <a:defRPr sz="17577">
          <a:solidFill>
            <a:schemeClr val="tx2"/>
          </a:solidFill>
          <a:latin typeface="Arial" charset="0"/>
        </a:defRPr>
      </a:lvl2pPr>
      <a:lvl3pPr algn="ctr" defTabSz="3657713" rtl="0" eaLnBrk="0" fontAlgn="base" hangingPunct="0">
        <a:spcBef>
          <a:spcPct val="0"/>
        </a:spcBef>
        <a:spcAft>
          <a:spcPct val="0"/>
        </a:spcAft>
        <a:defRPr sz="17577">
          <a:solidFill>
            <a:schemeClr val="tx2"/>
          </a:solidFill>
          <a:latin typeface="Arial" charset="0"/>
        </a:defRPr>
      </a:lvl3pPr>
      <a:lvl4pPr algn="ctr" defTabSz="3657713" rtl="0" eaLnBrk="0" fontAlgn="base" hangingPunct="0">
        <a:spcBef>
          <a:spcPct val="0"/>
        </a:spcBef>
        <a:spcAft>
          <a:spcPct val="0"/>
        </a:spcAft>
        <a:defRPr sz="17577">
          <a:solidFill>
            <a:schemeClr val="tx2"/>
          </a:solidFill>
          <a:latin typeface="Arial" charset="0"/>
        </a:defRPr>
      </a:lvl4pPr>
      <a:lvl5pPr algn="ctr" defTabSz="3657713" rtl="0" eaLnBrk="0" fontAlgn="base" hangingPunct="0">
        <a:spcBef>
          <a:spcPct val="0"/>
        </a:spcBef>
        <a:spcAft>
          <a:spcPct val="0"/>
        </a:spcAft>
        <a:defRPr sz="17577">
          <a:solidFill>
            <a:schemeClr val="tx2"/>
          </a:solidFill>
          <a:latin typeface="Arial" charset="0"/>
        </a:defRPr>
      </a:lvl5pPr>
      <a:lvl6pPr marL="347893" algn="ctr" defTabSz="3657713" rtl="0" fontAlgn="base">
        <a:spcBef>
          <a:spcPct val="0"/>
        </a:spcBef>
        <a:spcAft>
          <a:spcPct val="0"/>
        </a:spcAft>
        <a:defRPr sz="17577">
          <a:solidFill>
            <a:schemeClr val="tx2"/>
          </a:solidFill>
          <a:latin typeface="Arial" charset="0"/>
        </a:defRPr>
      </a:lvl6pPr>
      <a:lvl7pPr marL="695787" algn="ctr" defTabSz="3657713" rtl="0" fontAlgn="base">
        <a:spcBef>
          <a:spcPct val="0"/>
        </a:spcBef>
        <a:spcAft>
          <a:spcPct val="0"/>
        </a:spcAft>
        <a:defRPr sz="17577">
          <a:solidFill>
            <a:schemeClr val="tx2"/>
          </a:solidFill>
          <a:latin typeface="Arial" charset="0"/>
        </a:defRPr>
      </a:lvl7pPr>
      <a:lvl8pPr marL="1043680" algn="ctr" defTabSz="3657713" rtl="0" fontAlgn="base">
        <a:spcBef>
          <a:spcPct val="0"/>
        </a:spcBef>
        <a:spcAft>
          <a:spcPct val="0"/>
        </a:spcAft>
        <a:defRPr sz="17577">
          <a:solidFill>
            <a:schemeClr val="tx2"/>
          </a:solidFill>
          <a:latin typeface="Arial" charset="0"/>
        </a:defRPr>
      </a:lvl8pPr>
      <a:lvl9pPr marL="1391574" algn="ctr" defTabSz="3657713" rtl="0" fontAlgn="base">
        <a:spcBef>
          <a:spcPct val="0"/>
        </a:spcBef>
        <a:spcAft>
          <a:spcPct val="0"/>
        </a:spcAft>
        <a:defRPr sz="17577">
          <a:solidFill>
            <a:schemeClr val="tx2"/>
          </a:solidFill>
          <a:latin typeface="Arial" charset="0"/>
        </a:defRPr>
      </a:lvl9pPr>
    </p:titleStyle>
    <p:bodyStyle>
      <a:lvl1pPr marL="1372247" indent="-1372247" algn="l" defTabSz="3657713" rtl="0" eaLnBrk="0" fontAlgn="base" hangingPunct="0">
        <a:spcBef>
          <a:spcPct val="20000"/>
        </a:spcBef>
        <a:spcAft>
          <a:spcPct val="0"/>
        </a:spcAft>
        <a:buChar char="•"/>
        <a:defRPr sz="12783">
          <a:solidFill>
            <a:schemeClr val="tx1"/>
          </a:solidFill>
          <a:latin typeface="+mn-lt"/>
          <a:ea typeface="+mn-ea"/>
          <a:cs typeface="+mn-cs"/>
        </a:defRPr>
      </a:lvl1pPr>
      <a:lvl2pPr marL="2971589" indent="-1142734" algn="l" defTabSz="3657713" rtl="0" eaLnBrk="0" fontAlgn="base" hangingPunct="0">
        <a:spcBef>
          <a:spcPct val="20000"/>
        </a:spcBef>
        <a:spcAft>
          <a:spcPct val="0"/>
        </a:spcAft>
        <a:buChar char="–"/>
        <a:defRPr sz="11186">
          <a:solidFill>
            <a:schemeClr val="tx1"/>
          </a:solidFill>
          <a:latin typeface="+mn-lt"/>
        </a:defRPr>
      </a:lvl2pPr>
      <a:lvl3pPr marL="4572142" indent="-914429" algn="l" defTabSz="3657713" rtl="0" eaLnBrk="0" fontAlgn="base" hangingPunct="0">
        <a:spcBef>
          <a:spcPct val="20000"/>
        </a:spcBef>
        <a:spcAft>
          <a:spcPct val="0"/>
        </a:spcAft>
        <a:buChar char="•"/>
        <a:defRPr sz="9587">
          <a:solidFill>
            <a:schemeClr val="tx1"/>
          </a:solidFill>
          <a:latin typeface="+mn-lt"/>
        </a:defRPr>
      </a:lvl3pPr>
      <a:lvl4pPr marL="6400998" indent="-914429" algn="l" defTabSz="3657713" rtl="0" eaLnBrk="0" fontAlgn="base" hangingPunct="0">
        <a:spcBef>
          <a:spcPct val="20000"/>
        </a:spcBef>
        <a:spcAft>
          <a:spcPct val="0"/>
        </a:spcAft>
        <a:buChar char="–"/>
        <a:defRPr sz="7990">
          <a:solidFill>
            <a:schemeClr val="tx1"/>
          </a:solidFill>
          <a:latin typeface="+mn-lt"/>
        </a:defRPr>
      </a:lvl4pPr>
      <a:lvl5pPr marL="8229854" indent="-914429" algn="l" defTabSz="3657713" rtl="0" eaLnBrk="0" fontAlgn="base" hangingPunct="0">
        <a:spcBef>
          <a:spcPct val="20000"/>
        </a:spcBef>
        <a:spcAft>
          <a:spcPct val="0"/>
        </a:spcAft>
        <a:buChar char="»"/>
        <a:defRPr sz="7990">
          <a:solidFill>
            <a:schemeClr val="tx1"/>
          </a:solidFill>
          <a:latin typeface="+mn-lt"/>
        </a:defRPr>
      </a:lvl5pPr>
      <a:lvl6pPr marL="8577747" indent="-914429" algn="l" defTabSz="3657713" rtl="0" fontAlgn="base">
        <a:spcBef>
          <a:spcPct val="20000"/>
        </a:spcBef>
        <a:spcAft>
          <a:spcPct val="0"/>
        </a:spcAft>
        <a:buChar char="»"/>
        <a:defRPr sz="7990">
          <a:solidFill>
            <a:schemeClr val="tx1"/>
          </a:solidFill>
          <a:latin typeface="+mn-lt"/>
        </a:defRPr>
      </a:lvl6pPr>
      <a:lvl7pPr marL="8925641" indent="-914429" algn="l" defTabSz="3657713" rtl="0" fontAlgn="base">
        <a:spcBef>
          <a:spcPct val="20000"/>
        </a:spcBef>
        <a:spcAft>
          <a:spcPct val="0"/>
        </a:spcAft>
        <a:buChar char="»"/>
        <a:defRPr sz="7990">
          <a:solidFill>
            <a:schemeClr val="tx1"/>
          </a:solidFill>
          <a:latin typeface="+mn-lt"/>
        </a:defRPr>
      </a:lvl7pPr>
      <a:lvl8pPr marL="9273535" indent="-914429" algn="l" defTabSz="3657713" rtl="0" fontAlgn="base">
        <a:spcBef>
          <a:spcPct val="20000"/>
        </a:spcBef>
        <a:spcAft>
          <a:spcPct val="0"/>
        </a:spcAft>
        <a:buChar char="»"/>
        <a:defRPr sz="7990">
          <a:solidFill>
            <a:schemeClr val="tx1"/>
          </a:solidFill>
          <a:latin typeface="+mn-lt"/>
        </a:defRPr>
      </a:lvl8pPr>
      <a:lvl9pPr marL="9621428" indent="-914429" algn="l" defTabSz="3657713" rtl="0" fontAlgn="base">
        <a:spcBef>
          <a:spcPct val="20000"/>
        </a:spcBef>
        <a:spcAft>
          <a:spcPct val="0"/>
        </a:spcAft>
        <a:buChar char="»"/>
        <a:defRPr sz="7990">
          <a:solidFill>
            <a:schemeClr val="tx1"/>
          </a:solidFill>
          <a:latin typeface="+mn-lt"/>
        </a:defRPr>
      </a:lvl9pPr>
    </p:bodyStyle>
    <p:otherStyle>
      <a:defPPr>
        <a:defRPr lang="en-US"/>
      </a:defPPr>
      <a:lvl1pPr marL="0" algn="l" defTabSz="695787" rtl="0" eaLnBrk="1" latinLnBrk="0" hangingPunct="1">
        <a:defRPr sz="1370" kern="1200">
          <a:solidFill>
            <a:schemeClr val="tx1"/>
          </a:solidFill>
          <a:latin typeface="+mn-lt"/>
          <a:ea typeface="+mn-ea"/>
          <a:cs typeface="+mn-cs"/>
        </a:defRPr>
      </a:lvl1pPr>
      <a:lvl2pPr marL="347893" algn="l" defTabSz="695787" rtl="0" eaLnBrk="1" latinLnBrk="0" hangingPunct="1">
        <a:defRPr sz="1370" kern="1200">
          <a:solidFill>
            <a:schemeClr val="tx1"/>
          </a:solidFill>
          <a:latin typeface="+mn-lt"/>
          <a:ea typeface="+mn-ea"/>
          <a:cs typeface="+mn-cs"/>
        </a:defRPr>
      </a:lvl2pPr>
      <a:lvl3pPr marL="695787" algn="l" defTabSz="695787" rtl="0" eaLnBrk="1" latinLnBrk="0" hangingPunct="1">
        <a:defRPr sz="1370" kern="1200">
          <a:solidFill>
            <a:schemeClr val="tx1"/>
          </a:solidFill>
          <a:latin typeface="+mn-lt"/>
          <a:ea typeface="+mn-ea"/>
          <a:cs typeface="+mn-cs"/>
        </a:defRPr>
      </a:lvl3pPr>
      <a:lvl4pPr marL="1043680" algn="l" defTabSz="695787" rtl="0" eaLnBrk="1" latinLnBrk="0" hangingPunct="1">
        <a:defRPr sz="1370" kern="1200">
          <a:solidFill>
            <a:schemeClr val="tx1"/>
          </a:solidFill>
          <a:latin typeface="+mn-lt"/>
          <a:ea typeface="+mn-ea"/>
          <a:cs typeface="+mn-cs"/>
        </a:defRPr>
      </a:lvl4pPr>
      <a:lvl5pPr marL="1391574" algn="l" defTabSz="695787" rtl="0" eaLnBrk="1" latinLnBrk="0" hangingPunct="1">
        <a:defRPr sz="1370" kern="1200">
          <a:solidFill>
            <a:schemeClr val="tx1"/>
          </a:solidFill>
          <a:latin typeface="+mn-lt"/>
          <a:ea typeface="+mn-ea"/>
          <a:cs typeface="+mn-cs"/>
        </a:defRPr>
      </a:lvl5pPr>
      <a:lvl6pPr marL="1739467" algn="l" defTabSz="695787" rtl="0" eaLnBrk="1" latinLnBrk="0" hangingPunct="1">
        <a:defRPr sz="1370" kern="1200">
          <a:solidFill>
            <a:schemeClr val="tx1"/>
          </a:solidFill>
          <a:latin typeface="+mn-lt"/>
          <a:ea typeface="+mn-ea"/>
          <a:cs typeface="+mn-cs"/>
        </a:defRPr>
      </a:lvl6pPr>
      <a:lvl7pPr marL="2087361" algn="l" defTabSz="695787" rtl="0" eaLnBrk="1" latinLnBrk="0" hangingPunct="1">
        <a:defRPr sz="1370" kern="1200">
          <a:solidFill>
            <a:schemeClr val="tx1"/>
          </a:solidFill>
          <a:latin typeface="+mn-lt"/>
          <a:ea typeface="+mn-ea"/>
          <a:cs typeface="+mn-cs"/>
        </a:defRPr>
      </a:lvl7pPr>
      <a:lvl8pPr marL="2435254" algn="l" defTabSz="695787" rtl="0" eaLnBrk="1" latinLnBrk="0" hangingPunct="1">
        <a:defRPr sz="1370" kern="1200">
          <a:solidFill>
            <a:schemeClr val="tx1"/>
          </a:solidFill>
          <a:latin typeface="+mn-lt"/>
          <a:ea typeface="+mn-ea"/>
          <a:cs typeface="+mn-cs"/>
        </a:defRPr>
      </a:lvl8pPr>
      <a:lvl9pPr marL="2783147" algn="l" defTabSz="695787" rtl="0" eaLnBrk="1" latinLnBrk="0" hangingPunct="1">
        <a:defRPr sz="13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1"/>
            <a:ext cx="51206400" cy="4532356"/>
          </a:xfrm>
          <a:prstGeom prst="rect">
            <a:avLst/>
          </a:prstGeom>
          <a:solidFill>
            <a:srgbClr val="7A003C"/>
          </a:solidFill>
          <a:ln w="152400" cap="flat" cmpd="sng" algn="ctr">
            <a:noFill/>
            <a:prstDash val="solid"/>
            <a:round/>
            <a:headEnd type="none" w="med" len="med"/>
            <a:tailEnd type="none" w="med" len="med"/>
          </a:ln>
          <a:effectLst/>
          <a:extLst/>
        </p:spPr>
        <p:txBody>
          <a:bodyPr vert="horz" wrap="square" lIns="69573" tIns="34787" rIns="69573" bIns="34787" numCol="1" rtlCol="0" anchor="t" anchorCtr="0" compatLnSpc="1">
            <a:prstTxWarp prst="textNoShape">
              <a:avLst/>
            </a:prstTxWarp>
          </a:bodyPr>
          <a:lstStyle/>
          <a:p>
            <a:pPr defTabSz="3657713"/>
            <a:endParaRPr lang="en-CA" sz="7229"/>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549" y="1124121"/>
            <a:ext cx="9657709" cy="2533479"/>
          </a:xfrm>
          <a:prstGeom prst="rect">
            <a:avLst/>
          </a:prstGeom>
        </p:spPr>
      </p:pic>
      <p:sp>
        <p:nvSpPr>
          <p:cNvPr id="11" name="Rectangle 10"/>
          <p:cNvSpPr/>
          <p:nvPr/>
        </p:nvSpPr>
        <p:spPr bwMode="auto">
          <a:xfrm>
            <a:off x="0" y="31889554"/>
            <a:ext cx="51206400" cy="1028846"/>
          </a:xfrm>
          <a:prstGeom prst="rect">
            <a:avLst/>
          </a:prstGeom>
          <a:solidFill>
            <a:srgbClr val="7A003C"/>
          </a:solidFill>
          <a:ln w="152400" cap="flat" cmpd="sng" algn="ctr">
            <a:noFill/>
            <a:prstDash val="solid"/>
            <a:round/>
            <a:headEnd type="none" w="med" len="med"/>
            <a:tailEnd type="none" w="med" len="med"/>
          </a:ln>
          <a:effectLst/>
          <a:extLst/>
        </p:spPr>
        <p:txBody>
          <a:bodyPr vert="horz" wrap="square" lIns="69573" tIns="34787" rIns="69573" bIns="34787" numCol="1" rtlCol="0" anchor="t" anchorCtr="0" compatLnSpc="1">
            <a:prstTxWarp prst="textNoShape">
              <a:avLst/>
            </a:prstTxWarp>
          </a:bodyPr>
          <a:lstStyle/>
          <a:p>
            <a:pPr defTabSz="3657713"/>
            <a:endParaRPr lang="en-CA" sz="7229"/>
          </a:p>
        </p:txBody>
      </p:sp>
      <p:sp>
        <p:nvSpPr>
          <p:cNvPr id="12" name="Text Box 20"/>
          <p:cNvSpPr txBox="1">
            <a:spLocks noChangeArrowheads="1"/>
          </p:cNvSpPr>
          <p:nvPr/>
        </p:nvSpPr>
        <p:spPr bwMode="auto">
          <a:xfrm>
            <a:off x="40690800" y="32159114"/>
            <a:ext cx="10212360" cy="528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eaLnBrk="0" hangingPunct="0">
              <a:defRPr sz="9500">
                <a:solidFill>
                  <a:schemeClr val="tx1"/>
                </a:solidFill>
                <a:latin typeface="Arial" charset="0"/>
              </a:defRPr>
            </a:lvl1pPr>
            <a:lvl2pPr marL="742950" indent="-285750" eaLnBrk="0" hangingPunct="0">
              <a:defRPr sz="9500">
                <a:solidFill>
                  <a:schemeClr val="tx1"/>
                </a:solidFill>
                <a:latin typeface="Arial" charset="0"/>
              </a:defRPr>
            </a:lvl2pPr>
            <a:lvl3pPr marL="1143000" indent="-228600" eaLnBrk="0" hangingPunct="0">
              <a:defRPr sz="9500">
                <a:solidFill>
                  <a:schemeClr val="tx1"/>
                </a:solidFill>
                <a:latin typeface="Arial" charset="0"/>
              </a:defRPr>
            </a:lvl3pPr>
            <a:lvl4pPr marL="1600200" indent="-228600" eaLnBrk="0" hangingPunct="0">
              <a:defRPr sz="9500">
                <a:solidFill>
                  <a:schemeClr val="tx1"/>
                </a:solidFill>
                <a:latin typeface="Arial" charset="0"/>
              </a:defRPr>
            </a:lvl4pPr>
            <a:lvl5pPr marL="2057400" indent="-228600" eaLnBrk="0" hangingPunct="0">
              <a:defRPr sz="9500">
                <a:solidFill>
                  <a:schemeClr val="tx1"/>
                </a:solidFill>
                <a:latin typeface="Arial" charset="0"/>
              </a:defRPr>
            </a:lvl5pPr>
            <a:lvl6pPr marL="2514600" indent="-228600" eaLnBrk="0" fontAlgn="base" hangingPunct="0">
              <a:spcBef>
                <a:spcPct val="0"/>
              </a:spcBef>
              <a:spcAft>
                <a:spcPct val="0"/>
              </a:spcAft>
              <a:defRPr sz="9500">
                <a:solidFill>
                  <a:schemeClr val="tx1"/>
                </a:solidFill>
                <a:latin typeface="Arial" charset="0"/>
              </a:defRPr>
            </a:lvl6pPr>
            <a:lvl7pPr marL="2971800" indent="-228600" eaLnBrk="0" fontAlgn="base" hangingPunct="0">
              <a:spcBef>
                <a:spcPct val="0"/>
              </a:spcBef>
              <a:spcAft>
                <a:spcPct val="0"/>
              </a:spcAft>
              <a:defRPr sz="9500">
                <a:solidFill>
                  <a:schemeClr val="tx1"/>
                </a:solidFill>
                <a:latin typeface="Arial" charset="0"/>
              </a:defRPr>
            </a:lvl7pPr>
            <a:lvl8pPr marL="3429000" indent="-228600" eaLnBrk="0" fontAlgn="base" hangingPunct="0">
              <a:spcBef>
                <a:spcPct val="0"/>
              </a:spcBef>
              <a:spcAft>
                <a:spcPct val="0"/>
              </a:spcAft>
              <a:defRPr sz="9500">
                <a:solidFill>
                  <a:schemeClr val="tx1"/>
                </a:solidFill>
                <a:latin typeface="Arial" charset="0"/>
              </a:defRPr>
            </a:lvl8pPr>
            <a:lvl9pPr marL="3886200" indent="-228600" eaLnBrk="0" fontAlgn="base" hangingPunct="0">
              <a:spcBef>
                <a:spcPct val="0"/>
              </a:spcBef>
              <a:spcAft>
                <a:spcPct val="0"/>
              </a:spcAft>
              <a:defRPr sz="9500">
                <a:solidFill>
                  <a:schemeClr val="tx1"/>
                </a:solidFill>
                <a:latin typeface="Arial" charset="0"/>
              </a:defRPr>
            </a:lvl9pPr>
          </a:lstStyle>
          <a:p>
            <a:pPr algn="r" defTabSz="1166813" eaLnBrk="1" hangingPunct="1">
              <a:spcBef>
                <a:spcPct val="50000"/>
              </a:spcBef>
            </a:pPr>
            <a:r>
              <a:rPr lang="en-US" altLang="en-US" sz="1957" dirty="0">
                <a:solidFill>
                  <a:prstClr val="white"/>
                </a:solidFill>
                <a:latin typeface="Arial"/>
              </a:rPr>
              <a:t> </a:t>
            </a:r>
            <a:r>
              <a:rPr lang="en-US" altLang="en-US" sz="2400" dirty="0" smtClean="0">
                <a:solidFill>
                  <a:prstClr val="white"/>
                </a:solidFill>
                <a:latin typeface="Arial"/>
              </a:rPr>
              <a:t>www.fammedmcmaster.ca	@</a:t>
            </a:r>
            <a:r>
              <a:rPr lang="en-US" altLang="en-US" sz="2400" dirty="0">
                <a:solidFill>
                  <a:prstClr val="white"/>
                </a:solidFill>
                <a:latin typeface="Arial"/>
              </a:rPr>
              <a:t>McMasterFamMed</a:t>
            </a:r>
          </a:p>
        </p:txBody>
      </p:sp>
      <p:sp>
        <p:nvSpPr>
          <p:cNvPr id="13" name="Text Box 20"/>
          <p:cNvSpPr txBox="1">
            <a:spLocks noChangeArrowheads="1"/>
          </p:cNvSpPr>
          <p:nvPr/>
        </p:nvSpPr>
        <p:spPr bwMode="auto">
          <a:xfrm>
            <a:off x="963120" y="32139734"/>
            <a:ext cx="20068534" cy="528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eaLnBrk="0" hangingPunct="0">
              <a:defRPr sz="9500">
                <a:solidFill>
                  <a:schemeClr val="tx1"/>
                </a:solidFill>
                <a:latin typeface="Arial" charset="0"/>
              </a:defRPr>
            </a:lvl1pPr>
            <a:lvl2pPr marL="742950" indent="-285750" eaLnBrk="0" hangingPunct="0">
              <a:defRPr sz="9500">
                <a:solidFill>
                  <a:schemeClr val="tx1"/>
                </a:solidFill>
                <a:latin typeface="Arial" charset="0"/>
              </a:defRPr>
            </a:lvl2pPr>
            <a:lvl3pPr marL="1143000" indent="-228600" eaLnBrk="0" hangingPunct="0">
              <a:defRPr sz="9500">
                <a:solidFill>
                  <a:schemeClr val="tx1"/>
                </a:solidFill>
                <a:latin typeface="Arial" charset="0"/>
              </a:defRPr>
            </a:lvl3pPr>
            <a:lvl4pPr marL="1600200" indent="-228600" eaLnBrk="0" hangingPunct="0">
              <a:defRPr sz="9500">
                <a:solidFill>
                  <a:schemeClr val="tx1"/>
                </a:solidFill>
                <a:latin typeface="Arial" charset="0"/>
              </a:defRPr>
            </a:lvl4pPr>
            <a:lvl5pPr marL="2057400" indent="-228600" eaLnBrk="0" hangingPunct="0">
              <a:defRPr sz="9500">
                <a:solidFill>
                  <a:schemeClr val="tx1"/>
                </a:solidFill>
                <a:latin typeface="Arial" charset="0"/>
              </a:defRPr>
            </a:lvl5pPr>
            <a:lvl6pPr marL="2514600" indent="-228600" eaLnBrk="0" fontAlgn="base" hangingPunct="0">
              <a:spcBef>
                <a:spcPct val="0"/>
              </a:spcBef>
              <a:spcAft>
                <a:spcPct val="0"/>
              </a:spcAft>
              <a:defRPr sz="9500">
                <a:solidFill>
                  <a:schemeClr val="tx1"/>
                </a:solidFill>
                <a:latin typeface="Arial" charset="0"/>
              </a:defRPr>
            </a:lvl6pPr>
            <a:lvl7pPr marL="2971800" indent="-228600" eaLnBrk="0" fontAlgn="base" hangingPunct="0">
              <a:spcBef>
                <a:spcPct val="0"/>
              </a:spcBef>
              <a:spcAft>
                <a:spcPct val="0"/>
              </a:spcAft>
              <a:defRPr sz="9500">
                <a:solidFill>
                  <a:schemeClr val="tx1"/>
                </a:solidFill>
                <a:latin typeface="Arial" charset="0"/>
              </a:defRPr>
            </a:lvl7pPr>
            <a:lvl8pPr marL="3429000" indent="-228600" eaLnBrk="0" fontAlgn="base" hangingPunct="0">
              <a:spcBef>
                <a:spcPct val="0"/>
              </a:spcBef>
              <a:spcAft>
                <a:spcPct val="0"/>
              </a:spcAft>
              <a:defRPr sz="9500">
                <a:solidFill>
                  <a:schemeClr val="tx1"/>
                </a:solidFill>
                <a:latin typeface="Arial" charset="0"/>
              </a:defRPr>
            </a:lvl8pPr>
            <a:lvl9pPr marL="3886200" indent="-228600" eaLnBrk="0" fontAlgn="base" hangingPunct="0">
              <a:spcBef>
                <a:spcPct val="0"/>
              </a:spcBef>
              <a:spcAft>
                <a:spcPct val="0"/>
              </a:spcAft>
              <a:defRPr sz="9500">
                <a:solidFill>
                  <a:schemeClr val="tx1"/>
                </a:solidFill>
                <a:latin typeface="Arial" charset="0"/>
              </a:defRPr>
            </a:lvl9pPr>
          </a:lstStyle>
          <a:p>
            <a:pPr eaLnBrk="1" hangingPunct="1">
              <a:spcBef>
                <a:spcPct val="50000"/>
              </a:spcBef>
            </a:pPr>
            <a:r>
              <a:rPr lang="en-US" altLang="en-US" sz="2400" dirty="0">
                <a:solidFill>
                  <a:prstClr val="white"/>
                </a:solidFill>
                <a:latin typeface="Arial"/>
              </a:rPr>
              <a:t> Include </a:t>
            </a:r>
            <a:r>
              <a:rPr lang="en-US" altLang="en-US" sz="2400" dirty="0" smtClean="0">
                <a:solidFill>
                  <a:prstClr val="white"/>
                </a:solidFill>
                <a:latin typeface="Arial"/>
              </a:rPr>
              <a:t>authors’ </a:t>
            </a:r>
            <a:r>
              <a:rPr lang="en-US" altLang="en-US" sz="2400" dirty="0">
                <a:solidFill>
                  <a:prstClr val="white"/>
                </a:solidFill>
                <a:latin typeface="Arial"/>
              </a:rPr>
              <a:t>Twitter </a:t>
            </a:r>
            <a:r>
              <a:rPr lang="en-US" altLang="en-US" sz="2400" dirty="0" smtClean="0">
                <a:solidFill>
                  <a:prstClr val="white"/>
                </a:solidFill>
                <a:latin typeface="Arial"/>
              </a:rPr>
              <a:t>handles here. Delete Twitter icon and this text if this is unused.</a:t>
            </a:r>
            <a:endParaRPr lang="en-US" altLang="en-US" sz="2400" dirty="0">
              <a:solidFill>
                <a:prstClr val="white"/>
              </a:solidFill>
              <a:latin typeface="Aria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20200" y="32217700"/>
            <a:ext cx="381000" cy="38100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549" y="32213477"/>
            <a:ext cx="381000" cy="381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19800" y="1829469"/>
            <a:ext cx="6434335" cy="989931"/>
          </a:xfrm>
          <a:prstGeom prst="rect">
            <a:avLst/>
          </a:prstGeom>
        </p:spPr>
      </p:pic>
      <p:sp>
        <p:nvSpPr>
          <p:cNvPr id="14" name="Text Box 20"/>
          <p:cNvSpPr txBox="1">
            <a:spLocks noChangeArrowheads="1"/>
          </p:cNvSpPr>
          <p:nvPr/>
        </p:nvSpPr>
        <p:spPr bwMode="auto">
          <a:xfrm>
            <a:off x="11184807" y="519063"/>
            <a:ext cx="32630192" cy="3525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eaLnBrk="0" hangingPunct="0">
              <a:defRPr sz="9500">
                <a:solidFill>
                  <a:schemeClr val="tx1"/>
                </a:solidFill>
                <a:latin typeface="Arial" charset="0"/>
              </a:defRPr>
            </a:lvl1pPr>
            <a:lvl2pPr marL="742950" indent="-285750" eaLnBrk="0" hangingPunct="0">
              <a:defRPr sz="9500">
                <a:solidFill>
                  <a:schemeClr val="tx1"/>
                </a:solidFill>
                <a:latin typeface="Arial" charset="0"/>
              </a:defRPr>
            </a:lvl2pPr>
            <a:lvl3pPr marL="1143000" indent="-228600" eaLnBrk="0" hangingPunct="0">
              <a:defRPr sz="9500">
                <a:solidFill>
                  <a:schemeClr val="tx1"/>
                </a:solidFill>
                <a:latin typeface="Arial" charset="0"/>
              </a:defRPr>
            </a:lvl3pPr>
            <a:lvl4pPr marL="1600200" indent="-228600" eaLnBrk="0" hangingPunct="0">
              <a:defRPr sz="9500">
                <a:solidFill>
                  <a:schemeClr val="tx1"/>
                </a:solidFill>
                <a:latin typeface="Arial" charset="0"/>
              </a:defRPr>
            </a:lvl4pPr>
            <a:lvl5pPr marL="2057400" indent="-228600" eaLnBrk="0" hangingPunct="0">
              <a:defRPr sz="9500">
                <a:solidFill>
                  <a:schemeClr val="tx1"/>
                </a:solidFill>
                <a:latin typeface="Arial" charset="0"/>
              </a:defRPr>
            </a:lvl5pPr>
            <a:lvl6pPr marL="2514600" indent="-228600" eaLnBrk="0" fontAlgn="base" hangingPunct="0">
              <a:spcBef>
                <a:spcPct val="0"/>
              </a:spcBef>
              <a:spcAft>
                <a:spcPct val="0"/>
              </a:spcAft>
              <a:defRPr sz="9500">
                <a:solidFill>
                  <a:schemeClr val="tx1"/>
                </a:solidFill>
                <a:latin typeface="Arial" charset="0"/>
              </a:defRPr>
            </a:lvl6pPr>
            <a:lvl7pPr marL="2971800" indent="-228600" eaLnBrk="0" fontAlgn="base" hangingPunct="0">
              <a:spcBef>
                <a:spcPct val="0"/>
              </a:spcBef>
              <a:spcAft>
                <a:spcPct val="0"/>
              </a:spcAft>
              <a:defRPr sz="9500">
                <a:solidFill>
                  <a:schemeClr val="tx1"/>
                </a:solidFill>
                <a:latin typeface="Arial" charset="0"/>
              </a:defRPr>
            </a:lvl7pPr>
            <a:lvl8pPr marL="3429000" indent="-228600" eaLnBrk="0" fontAlgn="base" hangingPunct="0">
              <a:spcBef>
                <a:spcPct val="0"/>
              </a:spcBef>
              <a:spcAft>
                <a:spcPct val="0"/>
              </a:spcAft>
              <a:defRPr sz="9500">
                <a:solidFill>
                  <a:schemeClr val="tx1"/>
                </a:solidFill>
                <a:latin typeface="Arial" charset="0"/>
              </a:defRPr>
            </a:lvl8pPr>
            <a:lvl9pPr marL="3886200" indent="-228600" eaLnBrk="0" fontAlgn="base" hangingPunct="0">
              <a:spcBef>
                <a:spcPct val="0"/>
              </a:spcBef>
              <a:spcAft>
                <a:spcPct val="0"/>
              </a:spcAft>
              <a:defRPr sz="9500">
                <a:solidFill>
                  <a:schemeClr val="tx1"/>
                </a:solidFill>
                <a:latin typeface="Arial" charset="0"/>
              </a:defRPr>
            </a:lvl9pPr>
          </a:lstStyle>
          <a:p>
            <a:pPr eaLnBrk="1" hangingPunct="1">
              <a:spcBef>
                <a:spcPts val="0"/>
              </a:spcBef>
            </a:pPr>
            <a:r>
              <a:rPr lang="en-US" altLang="en-US" sz="6000" b="1" dirty="0" smtClean="0">
                <a:solidFill>
                  <a:schemeClr val="bg1"/>
                </a:solidFill>
                <a:cs typeface="Times New Roman" pitchFamily="18" charset="0"/>
              </a:rPr>
              <a:t>Title (size 60, bold)</a:t>
            </a:r>
            <a:br>
              <a:rPr lang="en-US" altLang="en-US" sz="6000" b="1" dirty="0" smtClean="0">
                <a:solidFill>
                  <a:schemeClr val="bg1"/>
                </a:solidFill>
                <a:cs typeface="Times New Roman" pitchFamily="18" charset="0"/>
              </a:rPr>
            </a:br>
            <a:r>
              <a:rPr lang="en-CA" altLang="en-US" sz="4200" dirty="0" smtClean="0">
                <a:solidFill>
                  <a:prstClr val="white"/>
                </a:solidFill>
                <a:latin typeface="Arial"/>
              </a:rPr>
              <a:t>Authors</a:t>
            </a:r>
            <a:r>
              <a:rPr lang="en-US" altLang="en-US" sz="4200" dirty="0" smtClean="0">
                <a:solidFill>
                  <a:prstClr val="white"/>
                </a:solidFill>
                <a:latin typeface="Arial"/>
              </a:rPr>
              <a:t> (size 42)</a:t>
            </a:r>
            <a:r>
              <a:rPr lang="en-US" altLang="en-US" sz="4109" dirty="0" smtClean="0">
                <a:solidFill>
                  <a:prstClr val="white"/>
                </a:solidFill>
                <a:latin typeface="Arial"/>
              </a:rPr>
              <a:t/>
            </a:r>
            <a:br>
              <a:rPr lang="en-US" altLang="en-US" sz="4109" dirty="0" smtClean="0">
                <a:solidFill>
                  <a:prstClr val="white"/>
                </a:solidFill>
                <a:latin typeface="Arial"/>
              </a:rPr>
            </a:br>
            <a:r>
              <a:rPr lang="en-CA" altLang="en-US" sz="2739" dirty="0" smtClean="0">
                <a:solidFill>
                  <a:prstClr val="white"/>
                </a:solidFill>
                <a:latin typeface="Arial"/>
              </a:rPr>
              <a:t>Department of Family Medicine, McMaster Universi</a:t>
            </a:r>
            <a:r>
              <a:rPr lang="en-CA" altLang="en-US" sz="2892" dirty="0" smtClean="0">
                <a:solidFill>
                  <a:prstClr val="white"/>
                </a:solidFill>
                <a:latin typeface="Arial"/>
              </a:rPr>
              <a:t>ty</a:t>
            </a:r>
            <a:endParaRPr lang="en-US" altLang="en-US" sz="2892" dirty="0">
              <a:solidFill>
                <a:prstClr val="white"/>
              </a:solidFill>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1777" y="914400"/>
            <a:ext cx="45082849" cy="3214731"/>
          </a:xfrm>
        </p:spPr>
        <p:txBody>
          <a:bodyPr/>
          <a:lstStyle/>
          <a:p>
            <a:r>
              <a:rPr lang="en-CA" sz="14675" dirty="0"/>
              <a:t>12 Tips for Making a Great Poster</a:t>
            </a:r>
          </a:p>
        </p:txBody>
      </p:sp>
      <p:sp>
        <p:nvSpPr>
          <p:cNvPr id="3" name="Content Placeholder 2"/>
          <p:cNvSpPr>
            <a:spLocks noGrp="1"/>
          </p:cNvSpPr>
          <p:nvPr>
            <p:ph idx="1"/>
          </p:nvPr>
        </p:nvSpPr>
        <p:spPr>
          <a:xfrm>
            <a:off x="3051128" y="4495800"/>
            <a:ext cx="45082849" cy="27880256"/>
          </a:xfrm>
        </p:spPr>
        <p:txBody>
          <a:bodyPr>
            <a:normAutofit lnSpcReduction="10000"/>
          </a:bodyPr>
          <a:lstStyle/>
          <a:p>
            <a:pPr>
              <a:buFont typeface="+mj-lt"/>
              <a:buAutoNum type="arabicPeriod"/>
            </a:pPr>
            <a:r>
              <a:rPr lang="en-CA" sz="7826" dirty="0"/>
              <a:t>You should be able to read the poster from 1m away. Ensure your font size is large enough to be read from a distance (at the size of this template, 28pt Arial is a good size for body text). </a:t>
            </a:r>
          </a:p>
          <a:p>
            <a:pPr>
              <a:buFont typeface="+mj-lt"/>
              <a:buAutoNum type="arabicPeriod"/>
            </a:pPr>
            <a:r>
              <a:rPr lang="en-CA" sz="7826" dirty="0"/>
              <a:t>Use sans serif fonts (Arial is suggested) to make it easier to read.</a:t>
            </a:r>
          </a:p>
          <a:p>
            <a:pPr>
              <a:buFont typeface="+mj-lt"/>
              <a:buAutoNum type="arabicPeriod"/>
            </a:pPr>
            <a:r>
              <a:rPr lang="en-CA" sz="7826" dirty="0"/>
              <a:t>Use dark text on light backgrounds </a:t>
            </a:r>
            <a:r>
              <a:rPr lang="en-CA" sz="7826" dirty="0" smtClean="0"/>
              <a:t>(or vice </a:t>
            </a:r>
            <a:r>
              <a:rPr lang="en-CA" sz="7826" dirty="0"/>
              <a:t>versa to highlight specific content). </a:t>
            </a:r>
            <a:r>
              <a:rPr lang="en-CA" sz="7826" dirty="0" smtClean="0"/>
              <a:t> Always ensure that there is a high contrast between background and text colours.</a:t>
            </a:r>
            <a:endParaRPr lang="en-CA" sz="7826" dirty="0"/>
          </a:p>
          <a:p>
            <a:pPr>
              <a:buFont typeface="+mj-lt"/>
              <a:buAutoNum type="arabicPeriod"/>
            </a:pPr>
            <a:r>
              <a:rPr lang="en-CA" sz="7826" dirty="0"/>
              <a:t>Text should be left aligned. Do not use justified text as large text blocks appear overwhelming. </a:t>
            </a:r>
          </a:p>
          <a:p>
            <a:pPr>
              <a:buFont typeface="+mj-lt"/>
              <a:buAutoNum type="arabicPeriod"/>
            </a:pPr>
            <a:r>
              <a:rPr lang="en-CA" sz="7826" dirty="0"/>
              <a:t>Write concisely and use images/graphs whenever possible instead of words. </a:t>
            </a:r>
          </a:p>
          <a:p>
            <a:pPr>
              <a:buFont typeface="+mj-lt"/>
              <a:buAutoNum type="arabicPeriod"/>
            </a:pPr>
            <a:r>
              <a:rPr lang="en-CA" sz="7826" dirty="0"/>
              <a:t>Always hold the shift key while resizing images. This will ensure you don’t squish the image. You can crop the image in PowerPoint if it is not the right aspect ratio.</a:t>
            </a:r>
          </a:p>
          <a:p>
            <a:pPr>
              <a:buFont typeface="+mj-lt"/>
              <a:buAutoNum type="arabicPeriod"/>
            </a:pPr>
            <a:r>
              <a:rPr lang="en-CA" sz="7826" dirty="0"/>
              <a:t>Avoid using low resolution images. 150 pixels per inch is a good minimum. Save photos as jpg and anything with line art (</a:t>
            </a:r>
            <a:r>
              <a:rPr lang="en-CA" sz="7826" dirty="0" err="1"/>
              <a:t>eg</a:t>
            </a:r>
            <a:r>
              <a:rPr lang="en-CA" sz="7826" dirty="0"/>
              <a:t>. Graphs/Tables) as </a:t>
            </a:r>
            <a:r>
              <a:rPr lang="en-CA" sz="7826" dirty="0" err="1"/>
              <a:t>png</a:t>
            </a:r>
            <a:r>
              <a:rPr lang="en-CA" sz="7826" dirty="0"/>
              <a:t> if they must be images. </a:t>
            </a:r>
          </a:p>
          <a:p>
            <a:pPr>
              <a:buFont typeface="+mj-lt"/>
              <a:buAutoNum type="arabicPeriod"/>
            </a:pPr>
            <a:r>
              <a:rPr lang="en-CA" sz="7826" dirty="0"/>
              <a:t>Use appropriate subheadings and provide a clear flow of information. Usually posters are read left to right, from top to bottom of a column. Consider using a design that makes your most important message (probably in your conclusion/discussion) very obvious. This could mean placing it at the top, or highlighting it with a border or colour. You don’t need to follow the typical order of sections found in an academic paper just for the sake of following that order. </a:t>
            </a:r>
          </a:p>
          <a:p>
            <a:pPr>
              <a:buFont typeface="+mj-lt"/>
              <a:buAutoNum type="arabicPeriod"/>
            </a:pPr>
            <a:r>
              <a:rPr lang="en-CA" sz="7826" dirty="0"/>
              <a:t>Use a short, attention-grabbing title. </a:t>
            </a:r>
          </a:p>
          <a:p>
            <a:pPr>
              <a:buFont typeface="+mj-lt"/>
              <a:buAutoNum type="arabicPeriod"/>
            </a:pPr>
            <a:r>
              <a:rPr lang="en-CA" sz="7826" dirty="0"/>
              <a:t>When placing a logo on top of a dark background, make sure the logo has been designed to go on a dark background (e.g., it has white letting). Logos should not have visible background (if there is a white background in the image, it must be on a white background on the poster). </a:t>
            </a:r>
          </a:p>
          <a:p>
            <a:pPr>
              <a:buFont typeface="+mj-lt"/>
              <a:buAutoNum type="arabicPeriod"/>
            </a:pPr>
            <a:r>
              <a:rPr lang="en-CA" sz="7826" dirty="0"/>
              <a:t>If using text boxes, ensure there is equal spacing between the boxes. </a:t>
            </a:r>
          </a:p>
          <a:p>
            <a:pPr>
              <a:buFont typeface="+mj-lt"/>
              <a:buAutoNum type="arabicPeriod"/>
            </a:pPr>
            <a:r>
              <a:rPr lang="en-CA" sz="7826" dirty="0"/>
              <a:t>Check the size requirements of your poster and make sure to use the appropriate dimensions when designing your poster. </a:t>
            </a:r>
          </a:p>
        </p:txBody>
      </p:sp>
    </p:spTree>
    <p:extLst>
      <p:ext uri="{BB962C8B-B14F-4D97-AF65-F5344CB8AC3E}">
        <p14:creationId xmlns:p14="http://schemas.microsoft.com/office/powerpoint/2010/main" val="3344297376"/>
      </p:ext>
    </p:extLst>
  </p:cSld>
  <p:clrMapOvr>
    <a:masterClrMapping/>
  </p:clrMapOvr>
</p:sld>
</file>

<file path=ppt/theme/theme1.xml><?xml version="1.0" encoding="utf-8"?>
<a:theme xmlns:a="http://schemas.openxmlformats.org/drawingml/2006/main" name="Default Design">
  <a:themeElements>
    <a:clrScheme name="McMaster">
      <a:dk1>
        <a:srgbClr val="212427"/>
      </a:dk1>
      <a:lt1>
        <a:srgbClr val="FFFFFF"/>
      </a:lt1>
      <a:dk2>
        <a:srgbClr val="5E6971"/>
      </a:dk2>
      <a:lt2>
        <a:srgbClr val="FFFFFF"/>
      </a:lt2>
      <a:accent1>
        <a:srgbClr val="7A003C"/>
      </a:accent1>
      <a:accent2>
        <a:srgbClr val="FFBC3C"/>
      </a:accent2>
      <a:accent3>
        <a:srgbClr val="CED64B"/>
      </a:accent3>
      <a:accent4>
        <a:srgbClr val="FED100"/>
      </a:accent4>
      <a:accent5>
        <a:srgbClr val="6FD3E3"/>
      </a:accent5>
      <a:accent6>
        <a:srgbClr val="A71930"/>
      </a:accent6>
      <a:hlink>
        <a:srgbClr val="691A41"/>
      </a:hlink>
      <a:folHlink>
        <a:srgbClr val="691A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3380</TotalTime>
  <Words>412</Words>
  <Application>Microsoft Office PowerPoint</Application>
  <PresentationFormat>Custom</PresentationFormat>
  <Paragraphs>16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12 Tips for Making a Great Poster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Sean Meister</dc:creator>
  <cp:lastModifiedBy>Casey Irvin</cp:lastModifiedBy>
  <cp:revision>130</cp:revision>
  <dcterms:created xsi:type="dcterms:W3CDTF">2007-10-17T14:58:13Z</dcterms:created>
  <dcterms:modified xsi:type="dcterms:W3CDTF">2018-03-01T20:38:40Z</dcterms:modified>
</cp:coreProperties>
</file>