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7" r:id="rId3"/>
    <p:sldId id="266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232"/>
    <a:srgbClr val="FB93EC"/>
    <a:srgbClr val="A8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70" autoAdjust="0"/>
  </p:normalViewPr>
  <p:slideViewPr>
    <p:cSldViewPr>
      <p:cViewPr varScale="1">
        <p:scale>
          <a:sx n="55" d="100"/>
          <a:sy n="55" d="100"/>
        </p:scale>
        <p:origin x="123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2282-BDE0-41CC-A7DD-0B34598A3ABA}" type="datetimeFigureOut">
              <a:rPr lang="en-CA" smtClean="0"/>
              <a:t>2018-03-07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B6F1-C431-4FF2-981B-07A832ADF8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21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B6F1-C431-4FF2-981B-07A832ADF8E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58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223792" cy="6858000"/>
          </a:xfrm>
          <a:prstGeom prst="rect">
            <a:avLst/>
          </a:prstGeom>
          <a:solidFill>
            <a:srgbClr val="740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/>
              <a:t> </a:t>
            </a:r>
            <a:endParaRPr lang="en-CA" sz="1800" dirty="0"/>
          </a:p>
        </p:txBody>
      </p:sp>
      <p:sp>
        <p:nvSpPr>
          <p:cNvPr id="17" name="Title 16"/>
          <p:cNvSpPr>
            <a:spLocks noGrp="1"/>
          </p:cNvSpPr>
          <p:nvPr userDrawn="1">
            <p:ph type="title" hasCustomPrompt="1"/>
          </p:nvPr>
        </p:nvSpPr>
        <p:spPr>
          <a:xfrm>
            <a:off x="4583832" y="332656"/>
            <a:ext cx="7200776" cy="252028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0"/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476672"/>
            <a:ext cx="3275192" cy="280740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83832" y="3061723"/>
            <a:ext cx="7200776" cy="2520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 smtClean="0"/>
              <a:t>Authors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51" y="6093296"/>
            <a:ext cx="2808257" cy="43205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4753882"/>
            <a:ext cx="3397440" cy="1425432"/>
          </a:xfrm>
        </p:spPr>
        <p:txBody>
          <a:bodyPr anchor="b">
            <a:normAutofit/>
          </a:bodyPr>
          <a:lstStyle>
            <a:lvl1pPr marL="0" indent="0" algn="l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@</a:t>
            </a:r>
            <a:r>
              <a:rPr lang="en-US" dirty="0" err="1" smtClean="0"/>
              <a:t>PresentersTwitterHandle</a:t>
            </a:r>
            <a:endParaRPr lang="en-CA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07368" y="6179314"/>
            <a:ext cx="33974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@McMasterFamMed</a:t>
            </a:r>
            <a:endParaRPr lang="en-CA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portant Mess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03909" y="908720"/>
            <a:ext cx="8784580" cy="4680818"/>
          </a:xfrm>
        </p:spPr>
        <p:txBody>
          <a:bodyPr anchor="ctr">
            <a:normAutofit/>
          </a:bodyPr>
          <a:lstStyle>
            <a:lvl1pPr marL="0" indent="0">
              <a:buNone/>
              <a:defRPr sz="4000" b="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Space for your most important message, the one you really want your audience to leave </a:t>
            </a:r>
            <a:r>
              <a:rPr lang="en-US" dirty="0" smtClean="0"/>
              <a:t>knowing</a:t>
            </a:r>
            <a:br>
              <a:rPr lang="en-US" dirty="0" smtClean="0"/>
            </a:br>
            <a:r>
              <a:rPr lang="en-US" dirty="0" smtClean="0"/>
              <a:t>(use white text, for contrast)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218423"/>
            <a:ext cx="1993482" cy="52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3792" y="1556792"/>
            <a:ext cx="7390524" cy="1938139"/>
          </a:xfrm>
          <a:prstGeom prst="rect">
            <a:avLst/>
          </a:prstGeom>
        </p:spPr>
        <p:txBody>
          <a:bodyPr anchor="b" anchorCtr="0"/>
          <a:lstStyle>
            <a:lvl1pPr algn="l"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Subsection Title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223792" y="3494931"/>
            <a:ext cx="7390524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Subsection subtitle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68445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6" y="620688"/>
            <a:ext cx="2604506" cy="223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26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Part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1424" y="1916832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br>
              <a:rPr lang="en-US" dirty="0" smtClean="0"/>
            </a:br>
            <a:r>
              <a:rPr lang="en-US" dirty="0" smtClean="0"/>
              <a:t>Consider including McMaster DFM logo here</a:t>
            </a:r>
            <a:endParaRPr lang="en-CA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Partners Title (e.g., Project Partners)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75720" y="1916832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40016" y="1916831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8904312" y="1916830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91858" y="3789042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556154" y="3789042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220450" y="3789041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884746" y="3789040"/>
            <a:ext cx="246921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Partner Logo </a:t>
            </a:r>
            <a:br>
              <a:rPr lang="en-US" dirty="0" smtClean="0"/>
            </a:br>
            <a:r>
              <a:rPr lang="en-US" dirty="0" smtClean="0"/>
              <a:t>(adjust as necessary)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245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368" y="1628800"/>
            <a:ext cx="5587032" cy="44973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0230" y="1628800"/>
            <a:ext cx="5587032" cy="44973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7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368" y="1628800"/>
            <a:ext cx="558914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68" y="2268563"/>
            <a:ext cx="5589149" cy="3857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4486" y="1628800"/>
            <a:ext cx="559134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4486" y="2268562"/>
            <a:ext cx="5591344" cy="3857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494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49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692696"/>
            <a:ext cx="3291165" cy="28210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4725144"/>
            <a:ext cx="3775982" cy="163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2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628801"/>
            <a:ext cx="11309894" cy="4454499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525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404665"/>
            <a:ext cx="11309894" cy="5688632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78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29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628800"/>
            <a:ext cx="6264696" cy="4824536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888088" y="1628801"/>
            <a:ext cx="4829173" cy="4392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CA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09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a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16632"/>
            <a:ext cx="12192000" cy="597666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CA" dirty="0" smtClean="0"/>
              <a:t>Click icon to add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027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32656"/>
            <a:ext cx="7315200" cy="50346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445224"/>
            <a:ext cx="7315200" cy="8048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Caption Here </a:t>
            </a:r>
            <a:br>
              <a:rPr lang="en-US" dirty="0" smtClean="0"/>
            </a:br>
            <a:r>
              <a:rPr lang="en-US" dirty="0" smtClean="0"/>
              <a:t>If you need a wider image, re-align this text box with the left side of the image</a:t>
            </a:r>
          </a:p>
        </p:txBody>
      </p:sp>
    </p:spTree>
    <p:extLst>
      <p:ext uri="{BB962C8B-B14F-4D97-AF65-F5344CB8AC3E}">
        <p14:creationId xmlns:p14="http://schemas.microsoft.com/office/powerpoint/2010/main" val="14121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15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166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32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218422"/>
            <a:ext cx="1993482" cy="522945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407368" y="188641"/>
            <a:ext cx="11309894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02730" y="1628801"/>
            <a:ext cx="11309894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1166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43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66" r:id="rId4"/>
    <p:sldLayoutId id="2147483674" r:id="rId5"/>
    <p:sldLayoutId id="2147483667" r:id="rId6"/>
    <p:sldLayoutId id="2147483669" r:id="rId7"/>
    <p:sldLayoutId id="2147483676" r:id="rId8"/>
    <p:sldLayoutId id="2147483673" r:id="rId9"/>
    <p:sldLayoutId id="2147483675" r:id="rId10"/>
    <p:sldLayoutId id="2147483663" r:id="rId11"/>
    <p:sldLayoutId id="2147483678" r:id="rId12"/>
    <p:sldLayoutId id="2147483664" r:id="rId13"/>
    <p:sldLayoutId id="2147483665" r:id="rId14"/>
    <p:sldLayoutId id="2147483668" r:id="rId15"/>
    <p:sldLayoutId id="2147483672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@</a:t>
            </a:r>
            <a:r>
              <a:rPr lang="en-CA" dirty="0" err="1" smtClean="0"/>
              <a:t>PresentersTwitterHandles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8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6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13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7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_fam_med">
  <a:themeElements>
    <a:clrScheme name="McMaster">
      <a:dk1>
        <a:srgbClr val="212427"/>
      </a:dk1>
      <a:lt1>
        <a:srgbClr val="FFFFFF"/>
      </a:lt1>
      <a:dk2>
        <a:srgbClr val="5E6971"/>
      </a:dk2>
      <a:lt2>
        <a:srgbClr val="FFFFFF"/>
      </a:lt2>
      <a:accent1>
        <a:srgbClr val="7A003C"/>
      </a:accent1>
      <a:accent2>
        <a:srgbClr val="FFBC3C"/>
      </a:accent2>
      <a:accent3>
        <a:srgbClr val="CED64B"/>
      </a:accent3>
      <a:accent4>
        <a:srgbClr val="FED100"/>
      </a:accent4>
      <a:accent5>
        <a:srgbClr val="6FD3E3"/>
      </a:accent5>
      <a:accent6>
        <a:srgbClr val="A71930"/>
      </a:accent6>
      <a:hlink>
        <a:srgbClr val="691A41"/>
      </a:hlink>
      <a:folHlink>
        <a:srgbClr val="691A41"/>
      </a:folHlink>
    </a:clrScheme>
    <a:fontScheme name="McMaster - Arial Alternat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3</Words>
  <Application>Microsoft Office PowerPoint</Application>
  <PresentationFormat>Widescreen</PresentationFormat>
  <Paragraphs>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My_fam_med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Meister</dc:creator>
  <cp:lastModifiedBy>Casey Irvin</cp:lastModifiedBy>
  <cp:revision>56</cp:revision>
  <dcterms:created xsi:type="dcterms:W3CDTF">2014-04-10T17:12:44Z</dcterms:created>
  <dcterms:modified xsi:type="dcterms:W3CDTF">2018-03-07T20:41:33Z</dcterms:modified>
</cp:coreProperties>
</file>